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BE8-F51A-4C5D-A3B4-4F2692707288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D9A-0E01-4BB2-B630-C1D603F84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16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BE8-F51A-4C5D-A3B4-4F2692707288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D9A-0E01-4BB2-B630-C1D603F84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1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BE8-F51A-4C5D-A3B4-4F2692707288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D9A-0E01-4BB2-B630-C1D603F84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69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BE8-F51A-4C5D-A3B4-4F2692707288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D9A-0E01-4BB2-B630-C1D603F84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28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BE8-F51A-4C5D-A3B4-4F2692707288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D9A-0E01-4BB2-B630-C1D603F84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74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BE8-F51A-4C5D-A3B4-4F2692707288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D9A-0E01-4BB2-B630-C1D603F84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82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BE8-F51A-4C5D-A3B4-4F2692707288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D9A-0E01-4BB2-B630-C1D603F84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81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BE8-F51A-4C5D-A3B4-4F2692707288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D9A-0E01-4BB2-B630-C1D603F84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15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BE8-F51A-4C5D-A3B4-4F2692707288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D9A-0E01-4BB2-B630-C1D603F84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14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BE8-F51A-4C5D-A3B4-4F2692707288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D9A-0E01-4BB2-B630-C1D603F84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73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BE8-F51A-4C5D-A3B4-4F2692707288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D9A-0E01-4BB2-B630-C1D603F84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3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EBE8-F51A-4C5D-A3B4-4F2692707288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7D9A-0E01-4BB2-B630-C1D603F84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9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00250"/>
            <a:ext cx="813690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5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95335"/>
            <a:ext cx="6624736" cy="626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8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94017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9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308"/>
            <a:ext cx="7200799" cy="649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79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2" y="1628800"/>
            <a:ext cx="8215692" cy="26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9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5" y="980728"/>
            <a:ext cx="829532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6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91276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2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65" y="2348880"/>
            <a:ext cx="5184700" cy="157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82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676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3" y="1628800"/>
            <a:ext cx="8417471" cy="26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37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4" y="620688"/>
            <a:ext cx="7822175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813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0" y="980728"/>
            <a:ext cx="8439059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8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219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52" y="980728"/>
            <a:ext cx="748245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5800"/>
            <a:ext cx="5904655" cy="621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8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3" y="188640"/>
            <a:ext cx="765855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3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7684"/>
            <a:ext cx="6838702" cy="655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893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5" y="620688"/>
            <a:ext cx="8475194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951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5" y="1052736"/>
            <a:ext cx="845914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1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7" y="476672"/>
            <a:ext cx="822283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2" y="188640"/>
            <a:ext cx="7756332" cy="637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321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8" y="476672"/>
            <a:ext cx="865536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822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81" y="2060848"/>
            <a:ext cx="839582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99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91" y="260648"/>
            <a:ext cx="4676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47217"/>
            <a:ext cx="6254365" cy="560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03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743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95325"/>
            <a:ext cx="5615136" cy="59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0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9075"/>
            <a:ext cx="6912768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036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4" y="620688"/>
            <a:ext cx="797830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2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569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9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4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0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885698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7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84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5" y="691922"/>
            <a:ext cx="8568419" cy="439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68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14076" cy="28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29361"/>
            <a:ext cx="2409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9" y="3996136"/>
            <a:ext cx="7145147" cy="190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24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6" y="1484784"/>
            <a:ext cx="8226511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5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96249"/>
            <a:ext cx="3557453" cy="43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33" y="826586"/>
            <a:ext cx="6658143" cy="580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0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0" y="2060848"/>
            <a:ext cx="7906663" cy="207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0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73235"/>
            <a:ext cx="6696744" cy="63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3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Apresentação na tela (4:3)</PresentationFormat>
  <Paragraphs>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3</cp:revision>
  <dcterms:created xsi:type="dcterms:W3CDTF">2017-05-01T14:32:17Z</dcterms:created>
  <dcterms:modified xsi:type="dcterms:W3CDTF">2017-05-28T23:08:10Z</dcterms:modified>
</cp:coreProperties>
</file>